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2b76de4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2b76de4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27523d5d0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27523d5d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27523d5d0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27523d5d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27523d5d0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27523d5d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27523d5d0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27523d5d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27523d5d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27523d5d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27523d5d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27523d5d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27523d5d0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27523d5d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27523d5d0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27523d5d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11700" y="744575"/>
            <a:ext cx="8520600" cy="111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Дәріс №2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11700" y="1907100"/>
            <a:ext cx="8520600" cy="7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FFFF"/>
                </a:solidFill>
              </a:rPr>
              <a:t>Климаттың өзгеруінің антропогендік факторлары</a:t>
            </a:r>
            <a:endParaRPr b="1" sz="2700">
              <a:solidFill>
                <a:srgbClr val="00FFFF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765900" y="3487700"/>
            <a:ext cx="30000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ctr">
              <a:lnSpc>
                <a:spcPct val="7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chemeClr val="lt1"/>
                </a:solidFill>
              </a:rPr>
              <a:t>Шакирова Нуржанат Дәлелқызы</a:t>
            </a:r>
            <a:endParaRPr b="1" sz="1850">
              <a:solidFill>
                <a:schemeClr val="lt1"/>
              </a:solidFill>
            </a:endParaRPr>
          </a:p>
          <a:p>
            <a:pPr indent="0" lvl="0" marL="12700" marR="12700" rtl="0" algn="ctr">
              <a:lnSpc>
                <a:spcPct val="7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chemeClr val="lt1"/>
                </a:solidFill>
              </a:rPr>
              <a:t>PhD, аға оқытушы</a:t>
            </a:r>
            <a:endParaRPr b="1" sz="185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Аэрозольдар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6074325" y="1229875"/>
            <a:ext cx="2757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27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Аэрозольдардың әсері көп, ең бастысы - салқындатқыш әсері 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975325"/>
            <a:ext cx="576262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2300" cy="469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3425"/>
            <a:ext cx="8591950" cy="46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52975" y="0"/>
            <a:ext cx="4493700" cy="12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27">
                <a:solidFill>
                  <a:schemeClr val="accent3"/>
                </a:solidFill>
              </a:rPr>
              <a:t>Ж</a:t>
            </a:r>
            <a:r>
              <a:rPr b="1" lang="ru" sz="3508">
                <a:solidFill>
                  <a:schemeClr val="accent3"/>
                </a:solidFill>
              </a:rPr>
              <a:t>е</a:t>
            </a:r>
            <a:r>
              <a:rPr b="1" lang="ru" sz="2781">
                <a:solidFill>
                  <a:schemeClr val="accent3"/>
                </a:solidFill>
              </a:rPr>
              <a:t>рді пайдалану жағдайларының өзгеруінен шашыранды күн радиациясының өзгерісі</a:t>
            </a:r>
            <a:endParaRPr b="1" sz="278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50" y="0"/>
            <a:ext cx="4015250" cy="49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6050"/>
            <a:ext cx="4746675" cy="403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Парниктік газдар: 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00" y="1309700"/>
            <a:ext cx="8383700" cy="3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0574"/>
            <a:ext cx="9144001" cy="35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6895575" y="2459025"/>
            <a:ext cx="1936800" cy="21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Бұл график Киллинг қисығы деп аталады және соңғы 60 жыл ішінде Мауна Лоада өлшенген ауадағы көмірқышқыл газының концентрациясының өзгеруін көрсетеді.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 Global Monitoring Laboratory, 2021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7075" y="-58700"/>
            <a:ext cx="688074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4100" y="-58700"/>
            <a:ext cx="2986300" cy="25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3"/>
                </a:solidFill>
              </a:rPr>
              <a:t>Жаһандық жылыну потенциалы</a:t>
            </a:r>
            <a:r>
              <a:rPr lang="ru"/>
              <a:t> -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Түрлі парниктік газдардың белгілі бір уақыт аралығында жаһандық жылынуға әсер ету дәрежесін анықтайтын коэффициент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Эталон газы ретінде СО</a:t>
            </a:r>
            <a:r>
              <a:rPr lang="ru" sz="1000"/>
              <a:t>2  </a:t>
            </a:r>
            <a:r>
              <a:rPr lang="ru" sz="1600"/>
              <a:t>алынған. Оның ЖЖП-сы 1-ге тең. </a:t>
            </a:r>
            <a:r>
              <a:rPr lang="ru"/>
              <a:t>СО</a:t>
            </a:r>
            <a:r>
              <a:rPr lang="ru" sz="1000"/>
              <a:t>2 </a:t>
            </a:r>
            <a:r>
              <a:rPr lang="ru"/>
              <a:t>эквивалентіне аудару үшін газ мөлшерін тиісінше ЖЖП коэффициентіне көбейтеді. Себебі, әр газ атмосфераны әрқалай жылытады. м-ы, 1 тонна метан 21 тонна көмірқышқыл газындай әсер береді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Қазір ауада миллионға 400 бірлік СО</a:t>
            </a:r>
            <a:r>
              <a:rPr lang="ru" sz="1000"/>
              <a:t>2  </a:t>
            </a:r>
            <a:r>
              <a:rPr lang="ru"/>
              <a:t>бар.</a:t>
            </a:r>
            <a:r>
              <a:rPr lang="ru" sz="1000"/>
              <a:t> 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ppm - parts per million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ppb - parts per billion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Метан 1780 де 715ppb - дан 1774ppb- ке өсті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449"/>
            <a:ext cx="8520601" cy="418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